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76" r:id="rId1"/>
  </p:sldMasterIdLst>
  <p:notesMasterIdLst>
    <p:notesMasterId r:id="rId10"/>
  </p:notesMasterIdLst>
  <p:sldIdLst>
    <p:sldId id="256" r:id="rId2"/>
    <p:sldId id="261" r:id="rId3"/>
    <p:sldId id="264" r:id="rId4"/>
    <p:sldId id="263" r:id="rId5"/>
    <p:sldId id="258" r:id="rId6"/>
    <p:sldId id="262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4E5"/>
    <a:srgbClr val="B9CDE5"/>
    <a:srgbClr val="000000"/>
    <a:srgbClr val="FFF3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5920" autoAdjust="0"/>
  </p:normalViewPr>
  <p:slideViewPr>
    <p:cSldViewPr>
      <p:cViewPr varScale="1">
        <p:scale>
          <a:sx n="120" d="100"/>
          <a:sy n="120" d="100"/>
        </p:scale>
        <p:origin x="-2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0BE74-C86B-2740-8EF5-3C875E4145DA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8003D-7C21-C34D-902F-9F55C6C69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Restricted</a:t>
            </a:r>
            <a:r>
              <a:rPr lang="en-US" baseline="0" dirty="0" smtClean="0"/>
              <a:t> – requires approval from group manager for membership</a:t>
            </a:r>
          </a:p>
          <a:p>
            <a:r>
              <a:rPr lang="en-US" baseline="0" dirty="0" smtClean="0"/>
              <a:t>Open – anyone can join</a:t>
            </a:r>
          </a:p>
          <a:p>
            <a:r>
              <a:rPr lang="en-US" baseline="0" dirty="0" smtClean="0"/>
              <a:t>Invite only</a:t>
            </a:r>
          </a:p>
          <a:p>
            <a:r>
              <a:rPr lang="en-US" baseline="0" dirty="0" smtClean="0"/>
              <a:t>Private – only visible to group members</a:t>
            </a:r>
          </a:p>
          <a:p>
            <a:r>
              <a:rPr lang="en-US" baseline="0" dirty="0" smtClean="0"/>
              <a:t>Visible – visible to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003D-7C21-C34D-902F-9F55C6C69E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Members – list of group</a:t>
            </a:r>
            <a:r>
              <a:rPr lang="en-US" baseline="0" dirty="0" smtClean="0"/>
              <a:t> members. </a:t>
            </a:r>
          </a:p>
          <a:p>
            <a:r>
              <a:rPr lang="en-US" baseline="0" dirty="0" smtClean="0"/>
              <a:t>Wiki – develop editable web pages, e.g., for display of graphical data</a:t>
            </a:r>
          </a:p>
          <a:p>
            <a:r>
              <a:rPr lang="en-US" baseline="0" dirty="0" smtClean="0"/>
              <a:t>Resources – list of group resources (documents, </a:t>
            </a:r>
            <a:r>
              <a:rPr lang="en-US" baseline="0" dirty="0" err="1" smtClean="0"/>
              <a:t>PDFs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PPTs</a:t>
            </a:r>
            <a:r>
              <a:rPr lang="en-US" baseline="0" dirty="0" smtClean="0"/>
              <a:t>, offline tools, datasets etc.)</a:t>
            </a:r>
          </a:p>
          <a:p>
            <a:r>
              <a:rPr lang="en-US" baseline="0" dirty="0" smtClean="0"/>
              <a:t>Discussion – discussions organized in threads</a:t>
            </a:r>
          </a:p>
          <a:p>
            <a:r>
              <a:rPr lang="en-US" baseline="0" dirty="0" smtClean="0"/>
              <a:t>Messages – send/receive email to/from group members</a:t>
            </a:r>
          </a:p>
          <a:p>
            <a:r>
              <a:rPr lang="en-US" baseline="0" dirty="0" smtClean="0"/>
              <a:t>Blog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003D-7C21-C34D-902F-9F55C6C69E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Simon,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found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site very useful to keep all the information cataloged together. We were able to provide documents, upload data and papers so that all in the group could use it. I think the only negative is that it requires some learning to use the site. I might have not seen any document on this but for those who are no computer savvy might find it hard to navigate and assign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tags.It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very useful with all of us in different institutions to be able collaborate and place our data in one location.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Peter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Simon,  Just got back from teaching field camp.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thought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worked pretty well, especially as it has provided 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aplace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where we could keep tabs on the ideas, methodologies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datathat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discussed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telecon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 I thought it was particularly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usefulwhen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 and Peter were putting up satellite and computational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domaininformation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respectively, and when Matt was putting up results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thepuffin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-puff runs.  I don't think it could work well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a"stand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-alone", but in connection with more immediate forms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ofcommunication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it was ok, and I don't see that that will change. 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It'sfacilities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 bit clunky and outdated in comparison to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bestcommercial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software.  For example, a better image/PDF/PPT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managementfacility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would be helpful (along the line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facebook's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as well as amore direct link to and organizational structure for data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outputfiles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(along the line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docs), but allowing for things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toappear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files when they are just links to files on other systems-- but that is almost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IRODs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issue probably.  Another thing would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better chat/rapid email type facility (like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 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Forexample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those here at UB were once involved in a lively exchange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viaemail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died as soon as we tried to move it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archiving.Hope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these comments are helpful and have a great time down under!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003D-7C21-C34D-902F-9F55C6C69E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Simon,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found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site very useful to keep all the information cataloged together. We were able to provide documents, upload data and papers so that all in the group could use it. I think the only negative is that it requires some learning to use the site. I might have not seen any document on this but for those who are no computer savvy might find it hard to navigate and assign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tags.It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very useful with all of us in different institutions to be able collaborate and place our data in one location.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Cheers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Peter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Simon,  Just got back from teaching field camp.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thought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worked pretty well, especially as it has provided us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aplace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where we could keep tabs on the ideas, methodologies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datathat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were discussed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telecon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 I thought it was particularly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usefulwhen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you and Peter were putting up satellite and computational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domaininformation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respectively, and when Matt was putting up results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thepuffin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-puff runs.  I don't think it could work well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a"stand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-alone", but in connection with more immediate forms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ofcommunication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it was ok, and I don't see that that will change. 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It'sfacilities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a bit clunky and outdated in comparison to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bestcommercial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software.  For example, a better image/PDF/PPT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managementfacility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would be helpful (along the line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facebook's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as well as amore direct link to and organizational structure for data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outputfiles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(along the line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docs), but allowing for things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toappear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files when they are just links to files on other systems-- but that is almost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IRODs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issue probably.  Another thing would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better chat/rapid email type facility (like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 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Forexample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those here at UB were once involved in a lively exchange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viaemail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died as soon as we tried to move it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archiving.Hope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these comments are helpful and have a great time down under! 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8003D-7C21-C34D-902F-9F55C6C69E8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24000">
              <a:srgbClr val="FFF4E5">
                <a:alpha val="0"/>
              </a:srgbClr>
            </a:gs>
            <a:gs pos="24000">
              <a:srgbClr val="FFF4E5">
                <a:alpha val="0"/>
              </a:srgb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7AC6-C585-4B45-A3CD-2A72D19C439E}" type="datetimeFigureOut">
              <a:rPr lang="en-US" smtClean="0"/>
              <a:pPr/>
              <a:t>6/26/11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650C3-6F27-40ED-B6FA-0B6F54BFD1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  <a:gradFill>
            <a:gsLst>
              <a:gs pos="24000">
                <a:srgbClr val="FFF4E5">
                  <a:alpha val="0"/>
                </a:srgbClr>
              </a:gs>
              <a:gs pos="24000">
                <a:srgbClr val="FFF4E5">
                  <a:alpha val="0"/>
                </a:srgbClr>
              </a:gs>
              <a:gs pos="24000">
                <a:srgbClr val="FFF4E5">
                  <a:alpha val="0"/>
                </a:srgb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Collaborative research with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VHub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111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Eyjafjallajökull</a:t>
            </a:r>
            <a:r>
              <a:rPr lang="en-US" sz="311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ensemble modeling project</a:t>
            </a:r>
            <a:endParaRPr lang="en-US" sz="311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Simon A. Carn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667000"/>
            <a:ext cx="3200400" cy="1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1816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VHub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cyberinfrastructure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volcanology : Modeling, data sharing, and collaboration</a:t>
            </a:r>
          </a:p>
          <a:p>
            <a:pPr algn="ctr"/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IUGG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Earth on the Edge: Science for a Sustainable Planet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June 30 2011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Arial"/>
                <a:cs typeface="Arial"/>
              </a:rPr>
              <a:t>Eyjafjallajökull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 ensemble modeling</a:t>
            </a:r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11" descr="iceland-eyjafjallajokull2010-mf394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4876800" cy="325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4769584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NSF-sponsored project (PI: Marcus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Bursik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, SUNY Buffalo)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Probabilistic modeling of the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Eyjafjallajökull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volcanic ash clouds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Team from SUNY Buffalo, Univ. Alaska Fairbanks, Michigan Tech, NOAA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Regular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telecons</a:t>
            </a:r>
            <a:endParaRPr lang="en-US" sz="20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Used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cs typeface="Arial"/>
              </a:rPr>
              <a:t>VHub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 to post/archive data, results (model runs), discussions, ideas, etc.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hub_group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3885"/>
            <a:ext cx="7772400" cy="55517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Arial"/>
                <a:cs typeface="Arial"/>
              </a:rPr>
              <a:t>VHub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 groups</a:t>
            </a:r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61357" y="2189316"/>
            <a:ext cx="533400" cy="4572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hub_group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53885"/>
            <a:ext cx="7772400" cy="55517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Arial"/>
                <a:cs typeface="Arial"/>
              </a:rPr>
              <a:t>VHub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 groups – visibility and access  </a:t>
            </a:r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vhub_group_level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373" y="1047244"/>
            <a:ext cx="1795027" cy="5734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Arial"/>
                <a:cs typeface="Arial"/>
              </a:rPr>
              <a:t>VHub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 groups - overview</a:t>
            </a:r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vhub_Eyja_grou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88571"/>
            <a:ext cx="8001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  <a:latin typeface="Arial"/>
                <a:cs typeface="Arial"/>
              </a:rPr>
              <a:t>VHub</a:t>
            </a:r>
            <a:r>
              <a:rPr lang="en-US" sz="4000" dirty="0" smtClean="0">
                <a:solidFill>
                  <a:srgbClr val="000000"/>
                </a:solidFill>
                <a:latin typeface="Arial"/>
                <a:cs typeface="Arial"/>
              </a:rPr>
              <a:t> groups - resources</a:t>
            </a:r>
            <a:endParaRPr lang="en-US" sz="4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 descr="vhub_Eyja_grou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88571"/>
            <a:ext cx="8001000" cy="5715000"/>
          </a:xfrm>
          <a:prstGeom prst="rect">
            <a:avLst/>
          </a:prstGeom>
        </p:spPr>
      </p:pic>
      <p:pic>
        <p:nvPicPr>
          <p:cNvPr id="4" name="Picture 3" descr="vhub_Eyja_group_resource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066800"/>
            <a:ext cx="2971800" cy="56675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VHub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groups - advantages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Very useful for collaborative projects involving multiple institutions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Archive of entire project (documents, data, results, discussions) in one location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Ideal for collaboration using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VHub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simulation tools?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VHub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groups – improvements?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Better image/PDF/PPT management/online viewing?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Better chat/rapid email facility (like Skype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Improved organizational structure for data and files (like Google Docs)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Include links to files on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other systems (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iRODS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C4BD97"/>
      </a:dk1>
      <a:lt1>
        <a:sysClr val="window" lastClr="FFFFFF"/>
      </a:lt1>
      <a:dk2>
        <a:srgbClr val="E8DDCE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1036</Words>
  <Application>Microsoft Macintosh PowerPoint</Application>
  <PresentationFormat>On-screen Show (4:3)</PresentationFormat>
  <Paragraphs>59</Paragraphs>
  <Slides>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Collaborative research with VHub Eyjafjallajökull ensemble modeling project</vt:lpstr>
      <vt:lpstr>Eyjafjallajökull ensemble modeling</vt:lpstr>
      <vt:lpstr>VHub groups</vt:lpstr>
      <vt:lpstr>VHub groups – visibility and access  </vt:lpstr>
      <vt:lpstr>VHub groups - overview</vt:lpstr>
      <vt:lpstr>VHub groups - resources</vt:lpstr>
      <vt:lpstr>VHub groups - advantages</vt:lpstr>
      <vt:lpstr>VHub groups – improvements?</vt:lpstr>
    </vt:vector>
  </TitlesOfParts>
  <Company>University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Sonja</dc:creator>
  <cp:lastModifiedBy>Simon Carn</cp:lastModifiedBy>
  <cp:revision>23</cp:revision>
  <dcterms:created xsi:type="dcterms:W3CDTF">2011-06-26T16:05:37Z</dcterms:created>
  <dcterms:modified xsi:type="dcterms:W3CDTF">2011-06-26T16:14:17Z</dcterms:modified>
</cp:coreProperties>
</file>