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6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9130" autoAdjust="0"/>
  </p:normalViewPr>
  <p:slideViewPr>
    <p:cSldViewPr snapToGrid="0" snapToObjects="1">
      <p:cViewPr varScale="1">
        <p:scale>
          <a:sx n="118" d="100"/>
          <a:sy n="118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3AECB-7353-D84C-815B-358D301B5941}" type="datetimeFigureOut">
              <a:rPr lang="en-US" smtClean="0"/>
              <a:t>1/25/13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40A6B-E694-494A-B732-E33C31DFD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87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 lIns="274320"/>
          <a:lstStyle>
            <a:lvl1pPr marL="0" indent="0" algn="l">
              <a:defRPr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2149-B20B-8445-9A6A-FD59C6EB2C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1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88" y="2142564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3056964"/>
            <a:ext cx="3427413" cy="319753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56964"/>
            <a:ext cx="4572000" cy="320667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D70D-2062-8A45-AC5A-B5C174D613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0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2226235"/>
            <a:ext cx="7988300" cy="1884262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2304539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2226235"/>
            <a:ext cx="3986784" cy="1884262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2226235"/>
            <a:ext cx="3986784" cy="1884262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2885583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2256117"/>
            <a:ext cx="6601968" cy="1854379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256117"/>
            <a:ext cx="1371600" cy="185438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 dirty="0"/>
          </a:p>
        </p:txBody>
      </p:sp>
    </p:spTree>
    <p:extLst>
      <p:ext uri="{BB962C8B-B14F-4D97-AF65-F5344CB8AC3E}">
        <p14:creationId xmlns:p14="http://schemas.microsoft.com/office/powerpoint/2010/main" val="3607250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95A2C-6570-0643-A155-0462BBD206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58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9E93F-273B-ED48-ACAB-D06CB6D21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74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40845"/>
            <a:ext cx="8229600" cy="42664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278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IEDA Policy Committee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F4561-C168-8C4F-97BE-A7AE8BFA3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72808"/>
      </p:ext>
    </p:extLst>
  </p:cSld>
  <p:clrMapOvr>
    <a:masterClrMapping/>
  </p:clrMapOvr>
  <p:transition xmlns:p14="http://schemas.microsoft.com/office/powerpoint/2010/main"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229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-4109"/>
            <a:ext cx="1752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6/23/2011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IEDA Policy Committee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6CD0-51B1-3C4D-8DBC-A3139A4C6E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24023-98A8-F44A-9E21-FF151CAD9A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685213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7267BF49-900C-0E40-B92F-36C27B27E3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36476" y="6675438"/>
            <a:ext cx="4137973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IEDA Policy Committee Meeting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75438"/>
            <a:ext cx="9144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6/23/2011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9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2211293"/>
            <a:ext cx="7988300" cy="2804459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 dirty="0"/>
          </a:p>
        </p:txBody>
      </p:sp>
    </p:spTree>
    <p:extLst>
      <p:ext uri="{BB962C8B-B14F-4D97-AF65-F5344CB8AC3E}">
        <p14:creationId xmlns:p14="http://schemas.microsoft.com/office/powerpoint/2010/main" val="199541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06F0-72E4-6843-992E-1C7BE43CA2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8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973293"/>
            <a:ext cx="3566160" cy="33036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973293"/>
            <a:ext cx="3566160" cy="330368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DEF00-6444-034B-8707-E6C9742705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8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7BF49-900C-0E40-B92F-36C27B27E3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4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BFD26-8886-7C40-A8A4-9CCA247076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5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BAFE-7CE7-3F4A-8ECF-76224099D1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7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00" y="2170594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3212353"/>
            <a:ext cx="3566160" cy="306462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3212353"/>
            <a:ext cx="3566160" cy="3051286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1E603-C16B-3541-A34F-CBE7E4C06A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4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8900" y="1066800"/>
            <a:ext cx="8915400" cy="68421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743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98450" y="2091203"/>
            <a:ext cx="8616950" cy="4319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5213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67BF49-900C-0E40-B92F-36C27B27E3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58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1032" name="Picture 2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0"/>
            <a:ext cx="909637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IEDA_final2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316297"/>
            <a:ext cx="2577891" cy="62191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36476" y="6675438"/>
            <a:ext cx="4137973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IEDA Policy Committee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75438"/>
            <a:ext cx="9144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6/23/2011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  <p:sldLayoutId id="2147483988" r:id="rId12"/>
    <p:sldLayoutId id="2147483989" r:id="rId13"/>
    <p:sldLayoutId id="2147483990" r:id="rId14"/>
    <p:sldLayoutId id="2147483991" r:id="rId15"/>
    <p:sldLayoutId id="2147483969" r:id="rId16"/>
    <p:sldLayoutId id="2147483992" r:id="rId17"/>
  </p:sldLayoutIdLst>
  <p:hf hdr="0"/>
  <p:txStyles>
    <p:titleStyle>
      <a:lvl1pPr marL="0" indent="0"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ts val="2000"/>
        </a:spcBef>
        <a:spcAft>
          <a:spcPct val="0"/>
        </a:spcAft>
        <a:buClr>
          <a:schemeClr val="accent1"/>
        </a:buClr>
        <a:buFont typeface="Wingdings 2" charset="0"/>
        <a:buChar char=""/>
        <a:defRPr sz="20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1" fontAlgn="base" hangingPunct="1">
        <a:spcBef>
          <a:spcPts val="600"/>
        </a:spcBef>
        <a:spcAft>
          <a:spcPct val="0"/>
        </a:spcAft>
        <a:buClr>
          <a:srgbClr val="32525D"/>
        </a:buClr>
        <a:buFont typeface="Wingdings 2" charset="0"/>
        <a:buChar char="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1035050" indent="-3492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 typeface="Wingdings 2" charset="0"/>
        <a:buChar char="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371600" indent="-336550" algn="l" rtl="0" eaLnBrk="1" fontAlgn="base" hangingPunct="1">
        <a:spcBef>
          <a:spcPts val="600"/>
        </a:spcBef>
        <a:spcAft>
          <a:spcPct val="0"/>
        </a:spcAft>
        <a:buClr>
          <a:srgbClr val="32525D"/>
        </a:buClr>
        <a:buFont typeface="Wingdings 2" charset="0"/>
        <a:buChar char="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720850" indent="-3492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 typeface="Wingdings 2" charset="0"/>
        <a:buChar char="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DECADE Data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E32149-B20B-8445-9A6A-FD59C6EB2CE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1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&amp;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2-3 use case for scientific questions and/or data compilation</a:t>
            </a:r>
          </a:p>
          <a:p>
            <a:pPr lvl="1"/>
            <a:r>
              <a:rPr lang="en-US" dirty="0" smtClean="0"/>
              <a:t>first drafts by Brendan and Laura</a:t>
            </a:r>
          </a:p>
          <a:p>
            <a:pPr lvl="1"/>
            <a:r>
              <a:rPr lang="en-US" dirty="0" smtClean="0"/>
              <a:t>RPI will assign people to further refine the use cases</a:t>
            </a:r>
          </a:p>
          <a:p>
            <a:pPr lvl="1"/>
            <a:r>
              <a:rPr lang="en-US" dirty="0" smtClean="0"/>
              <a:t>Look at Redoubt paper</a:t>
            </a:r>
          </a:p>
          <a:p>
            <a:r>
              <a:rPr lang="en-US" dirty="0" smtClean="0"/>
              <a:t>Abstract for IAVCEI</a:t>
            </a:r>
          </a:p>
          <a:p>
            <a:r>
              <a:rPr lang="en-US" dirty="0" smtClean="0"/>
              <a:t>Build gas emissions bibliography, prioritization</a:t>
            </a:r>
          </a:p>
          <a:p>
            <a:r>
              <a:rPr lang="en-US" dirty="0" smtClean="0"/>
              <a:t>GVP will email list of </a:t>
            </a:r>
            <a:r>
              <a:rPr lang="en-US" dirty="0" err="1" smtClean="0"/>
              <a:t>eruption_ids</a:t>
            </a:r>
            <a:r>
              <a:rPr lang="en-US" dirty="0" smtClean="0"/>
              <a:t>, </a:t>
            </a:r>
            <a:r>
              <a:rPr lang="en-US" dirty="0" err="1" smtClean="0"/>
              <a:t>volcano_ids</a:t>
            </a:r>
            <a:endParaRPr lang="en-US" dirty="0"/>
          </a:p>
          <a:p>
            <a:pPr lvl="1"/>
            <a:r>
              <a:rPr lang="en-US" dirty="0" smtClean="0"/>
              <a:t>RPI and/or IEDA will post</a:t>
            </a:r>
          </a:p>
          <a:p>
            <a:r>
              <a:rPr lang="en-US" dirty="0" smtClean="0"/>
              <a:t>Funding?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24023-98A8-F44A-9E21-FF151CAD9A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IEDA Policy Committee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6/23/2011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63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&amp;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50" y="1872565"/>
            <a:ext cx="8616950" cy="4537759"/>
          </a:xfrm>
        </p:spPr>
        <p:txBody>
          <a:bodyPr/>
          <a:lstStyle/>
          <a:p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Use Case: mutual data discovery between IEDA and RPI-DCO</a:t>
            </a:r>
          </a:p>
          <a:p>
            <a:pPr lvl="2"/>
            <a:r>
              <a:rPr lang="en-US" dirty="0" smtClean="0"/>
              <a:t>vocabularies, data categories (which vocab to use): identify core lists of parameters (hierarchical) and map/link to several different community standards</a:t>
            </a:r>
          </a:p>
          <a:p>
            <a:pPr lvl="2"/>
            <a:r>
              <a:rPr lang="en-US" dirty="0" smtClean="0"/>
              <a:t>services for mutual metadata harvesting (OAI-PMH)</a:t>
            </a:r>
          </a:p>
          <a:p>
            <a:r>
              <a:rPr lang="en-US" dirty="0" smtClean="0"/>
              <a:t>Community &amp; collaboration</a:t>
            </a:r>
          </a:p>
          <a:p>
            <a:pPr lvl="1"/>
            <a:r>
              <a:rPr lang="en-US" dirty="0" smtClean="0"/>
              <a:t>Set up Group for Emission Data in </a:t>
            </a:r>
            <a:r>
              <a:rPr lang="en-US" dirty="0" err="1" smtClean="0"/>
              <a:t>VHub</a:t>
            </a:r>
            <a:endParaRPr lang="en-US" dirty="0" smtClean="0"/>
          </a:p>
          <a:p>
            <a:pPr lvl="1"/>
            <a:r>
              <a:rPr lang="en-US" dirty="0" smtClean="0"/>
              <a:t>Point of Contact for use cases: John E.</a:t>
            </a:r>
          </a:p>
          <a:p>
            <a:pPr lvl="1"/>
            <a:r>
              <a:rPr lang="en-US" dirty="0" smtClean="0"/>
              <a:t>RPI set up blanket order for SI and LDEO</a:t>
            </a:r>
          </a:p>
          <a:p>
            <a:pPr lvl="1"/>
            <a:r>
              <a:rPr lang="en-US" dirty="0" smtClean="0"/>
              <a:t>Set up regular conference calls: John E.</a:t>
            </a:r>
          </a:p>
          <a:p>
            <a:pPr lvl="1"/>
            <a:r>
              <a:rPr lang="en-US" dirty="0" smtClean="0"/>
              <a:t>Splinter meeting at EGU</a:t>
            </a:r>
          </a:p>
          <a:p>
            <a:pPr lvl="1"/>
            <a:r>
              <a:rPr lang="en-US" dirty="0" smtClean="0"/>
              <a:t>Abstract for AGU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24023-98A8-F44A-9E21-FF151CAD9A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GVP</a:t>
            </a:r>
          </a:p>
          <a:p>
            <a:r>
              <a:rPr lang="en-US" dirty="0" smtClean="0"/>
              <a:t>EarthChem</a:t>
            </a:r>
          </a:p>
          <a:p>
            <a:pPr lvl="1"/>
            <a:r>
              <a:rPr lang="en-US" dirty="0" smtClean="0"/>
              <a:t>Synthesis databases (PetDB)</a:t>
            </a:r>
          </a:p>
          <a:p>
            <a:pPr lvl="1"/>
            <a:r>
              <a:rPr lang="en-US" dirty="0" smtClean="0"/>
              <a:t>EarthChem Library</a:t>
            </a:r>
          </a:p>
          <a:p>
            <a:pPr lvl="1"/>
            <a:r>
              <a:rPr lang="en-US" dirty="0" smtClean="0"/>
              <a:t>Sample registry</a:t>
            </a:r>
          </a:p>
          <a:p>
            <a:r>
              <a:rPr lang="en-US" dirty="0" smtClean="0"/>
              <a:t>DCVO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24023-98A8-F44A-9E21-FF151CAD9A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IEDA Policy Committee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6/23/2011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06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 emission data</a:t>
            </a:r>
          </a:p>
          <a:p>
            <a:pPr lvl="1"/>
            <a:r>
              <a:rPr lang="en-US" dirty="0" smtClean="0"/>
              <a:t>sample-based</a:t>
            </a:r>
          </a:p>
          <a:p>
            <a:pPr lvl="1"/>
            <a:r>
              <a:rPr lang="en-US" dirty="0" smtClean="0"/>
              <a:t>remote sensing</a:t>
            </a:r>
          </a:p>
          <a:p>
            <a:pPr lvl="1"/>
            <a:r>
              <a:rPr lang="en-US" dirty="0" smtClean="0"/>
              <a:t>ground-based measurements</a:t>
            </a:r>
          </a:p>
          <a:p>
            <a:pPr lvl="1"/>
            <a:r>
              <a:rPr lang="en-US" dirty="0" smtClean="0"/>
              <a:t>raw &amp; derived data (flux)</a:t>
            </a:r>
          </a:p>
          <a:p>
            <a:r>
              <a:rPr lang="en-US" dirty="0" smtClean="0"/>
              <a:t>Lots of metadata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24023-98A8-F44A-9E21-FF151CAD9A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IEDA Policy Committee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6/23/2011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276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338</TotalTime>
  <Words>238</Words>
  <Application>Microsoft Macintosh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Theme</vt:lpstr>
      <vt:lpstr>DECADE Data Workshop</vt:lpstr>
      <vt:lpstr>Task &amp; Action Items</vt:lpstr>
      <vt:lpstr>Tasks &amp; Action Items</vt:lpstr>
      <vt:lpstr>Relevant Systems</vt:lpstr>
      <vt:lpstr>Data Types</vt:lpstr>
    </vt:vector>
  </TitlesOfParts>
  <Manager/>
  <Company>Columbia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DECADE Data Workshop</dc:title>
  <dc:subject/>
  <dc:creator>Kerstin Lehnert</dc:creator>
  <cp:keywords/>
  <dc:description/>
  <cp:lastModifiedBy>Kerstin Lehnert</cp:lastModifiedBy>
  <cp:revision>10</cp:revision>
  <dcterms:created xsi:type="dcterms:W3CDTF">2013-01-25T13:24:34Z</dcterms:created>
  <dcterms:modified xsi:type="dcterms:W3CDTF">2013-01-25T19:03:08Z</dcterms:modified>
  <cp:category/>
</cp:coreProperties>
</file>